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4" r:id="rId6"/>
    <p:sldId id="266" r:id="rId7"/>
    <p:sldId id="263" r:id="rId8"/>
    <p:sldId id="261" r:id="rId9"/>
    <p:sldId id="259" r:id="rId1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527480-71A2-4AF9-BF2D-0294008F9F8D}" v="74" dt="2026-02-11T11:14:42.1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880" y="3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0CB274-4F75-425D-888C-30DD4A027C36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666299C-C4F7-4835-BB58-D2B622BBE345}">
      <dgm:prSet phldrT="[Text]" phldr="0"/>
      <dgm:spPr/>
      <dgm:t>
        <a:bodyPr/>
        <a:lstStyle/>
        <a:p>
          <a:r>
            <a:rPr lang="en-US" dirty="0"/>
            <a:t>Epidemiology</a:t>
          </a:r>
        </a:p>
      </dgm:t>
    </dgm:pt>
    <dgm:pt modelId="{2BB2B804-6E4D-4B50-8176-F0B4D183F035}" type="parTrans" cxnId="{83D7E77C-E3D1-47D9-B820-B0CA8D9115F5}">
      <dgm:prSet/>
      <dgm:spPr/>
      <dgm:t>
        <a:bodyPr/>
        <a:lstStyle/>
        <a:p>
          <a:endParaRPr lang="en-US"/>
        </a:p>
      </dgm:t>
    </dgm:pt>
    <dgm:pt modelId="{971D4057-B2A9-4F2B-ADDA-DC2FA662A775}" type="sibTrans" cxnId="{83D7E77C-E3D1-47D9-B820-B0CA8D9115F5}">
      <dgm:prSet/>
      <dgm:spPr/>
      <dgm:t>
        <a:bodyPr/>
        <a:lstStyle/>
        <a:p>
          <a:endParaRPr lang="en-US"/>
        </a:p>
      </dgm:t>
    </dgm:pt>
    <dgm:pt modelId="{AA4A8D03-F524-48AF-BD2B-B97610E1CBA7}">
      <dgm:prSet phldrT="[Text]"/>
      <dgm:spPr/>
      <dgm:t>
        <a:bodyPr/>
        <a:lstStyle/>
        <a:p>
          <a:r>
            <a:rPr lang="en-US" u="none" strike="noStrike" dirty="0">
              <a:solidFill>
                <a:schemeClr val="tx1"/>
              </a:solidFill>
              <a:effectLst/>
            </a:rPr>
            <a:t>Prevalence of Disease, Patient funnel, Phase 3 trial</a:t>
          </a:r>
          <a:endParaRPr lang="en-US" dirty="0">
            <a:solidFill>
              <a:schemeClr val="tx1"/>
            </a:solidFill>
          </a:endParaRPr>
        </a:p>
      </dgm:t>
    </dgm:pt>
    <dgm:pt modelId="{3225A9B1-E6B5-44F1-A60A-1C92678FA171}" type="parTrans" cxnId="{375FAE53-5382-4860-819B-A5CDD7F0C33F}">
      <dgm:prSet/>
      <dgm:spPr/>
      <dgm:t>
        <a:bodyPr/>
        <a:lstStyle/>
        <a:p>
          <a:endParaRPr lang="en-US"/>
        </a:p>
      </dgm:t>
    </dgm:pt>
    <dgm:pt modelId="{3DA61770-AD03-4AD9-8150-4DA0F6B42781}" type="sibTrans" cxnId="{375FAE53-5382-4860-819B-A5CDD7F0C33F}">
      <dgm:prSet/>
      <dgm:spPr/>
      <dgm:t>
        <a:bodyPr/>
        <a:lstStyle/>
        <a:p>
          <a:endParaRPr lang="en-US"/>
        </a:p>
      </dgm:t>
    </dgm:pt>
    <dgm:pt modelId="{C7AE2F63-CD1C-46E7-A9CC-2DBFE8579439}">
      <dgm:prSet phldrT="[Text]" phldr="0"/>
      <dgm:spPr/>
      <dgm:t>
        <a:bodyPr/>
        <a:lstStyle/>
        <a:p>
          <a:r>
            <a:rPr lang="en-US" dirty="0"/>
            <a:t>Need Gap</a:t>
          </a:r>
        </a:p>
      </dgm:t>
    </dgm:pt>
    <dgm:pt modelId="{BECCE86F-A28F-462A-8A66-C9D6BFDA67C5}" type="parTrans" cxnId="{15C41AE3-0DB4-448B-A7E5-169BCCE044ED}">
      <dgm:prSet/>
      <dgm:spPr/>
      <dgm:t>
        <a:bodyPr/>
        <a:lstStyle/>
        <a:p>
          <a:endParaRPr lang="en-US"/>
        </a:p>
      </dgm:t>
    </dgm:pt>
    <dgm:pt modelId="{29D1046B-B125-467B-BD17-F9ACDDC492E6}" type="sibTrans" cxnId="{15C41AE3-0DB4-448B-A7E5-169BCCE044ED}">
      <dgm:prSet/>
      <dgm:spPr/>
      <dgm:t>
        <a:bodyPr/>
        <a:lstStyle/>
        <a:p>
          <a:endParaRPr lang="en-US"/>
        </a:p>
      </dgm:t>
    </dgm:pt>
    <dgm:pt modelId="{72F1FE6E-2664-406A-9170-3D9B2117FE03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u="none" strike="noStrike" dirty="0">
              <a:solidFill>
                <a:schemeClr val="tx1"/>
              </a:solidFill>
              <a:effectLst/>
            </a:rPr>
            <a:t>Understanding Unmet need in current treatment</a:t>
          </a:r>
          <a:endParaRPr lang="en-US" dirty="0">
            <a:solidFill>
              <a:schemeClr val="tx1"/>
            </a:solidFill>
          </a:endParaRPr>
        </a:p>
      </dgm:t>
    </dgm:pt>
    <dgm:pt modelId="{E0899AD2-D5C4-4C44-BD48-9D8CEC678E17}" type="parTrans" cxnId="{748E2A39-5CB0-47F7-9E22-C8D865E0372D}">
      <dgm:prSet/>
      <dgm:spPr/>
      <dgm:t>
        <a:bodyPr/>
        <a:lstStyle/>
        <a:p>
          <a:endParaRPr lang="en-US"/>
        </a:p>
      </dgm:t>
    </dgm:pt>
    <dgm:pt modelId="{AE146353-3D5C-4B09-87F5-A7D7333B512D}" type="sibTrans" cxnId="{748E2A39-5CB0-47F7-9E22-C8D865E0372D}">
      <dgm:prSet/>
      <dgm:spPr/>
      <dgm:t>
        <a:bodyPr/>
        <a:lstStyle/>
        <a:p>
          <a:endParaRPr lang="en-US"/>
        </a:p>
      </dgm:t>
    </dgm:pt>
    <dgm:pt modelId="{1BDAE424-25D1-4143-AE78-14A04871F4A2}">
      <dgm:prSet phldrT="[Text]" phldr="0"/>
      <dgm:spPr/>
      <dgm:t>
        <a:bodyPr/>
        <a:lstStyle/>
        <a:p>
          <a:r>
            <a:rPr lang="en-US" dirty="0"/>
            <a:t>Pricing</a:t>
          </a:r>
        </a:p>
      </dgm:t>
    </dgm:pt>
    <dgm:pt modelId="{3D634DEF-DC27-460E-BE86-AC67DEACD3B9}" type="parTrans" cxnId="{F4EC6EA9-187A-415C-A1CD-4A678D9A00A9}">
      <dgm:prSet/>
      <dgm:spPr/>
      <dgm:t>
        <a:bodyPr/>
        <a:lstStyle/>
        <a:p>
          <a:endParaRPr lang="en-US"/>
        </a:p>
      </dgm:t>
    </dgm:pt>
    <dgm:pt modelId="{43AA14A2-A876-4F1E-A4C2-33616B163D13}" type="sibTrans" cxnId="{F4EC6EA9-187A-415C-A1CD-4A678D9A00A9}">
      <dgm:prSet/>
      <dgm:spPr/>
      <dgm:t>
        <a:bodyPr/>
        <a:lstStyle/>
        <a:p>
          <a:endParaRPr lang="en-US"/>
        </a:p>
      </dgm:t>
    </dgm:pt>
    <dgm:pt modelId="{9AF3E02A-529A-4FA9-9EED-6C8AA039EAA2}">
      <dgm:prSet phldrT="[Text]"/>
      <dgm:spPr/>
      <dgm:t>
        <a:bodyPr/>
        <a:lstStyle/>
        <a:p>
          <a:r>
            <a:rPr lang="en-US" u="none" strike="noStrike" dirty="0">
              <a:solidFill>
                <a:schemeClr val="tx1"/>
              </a:solidFill>
              <a:effectLst/>
            </a:rPr>
            <a:t>Primary research-Pricing research</a:t>
          </a:r>
          <a:endParaRPr lang="en-US" dirty="0">
            <a:solidFill>
              <a:schemeClr val="tx1"/>
            </a:solidFill>
          </a:endParaRPr>
        </a:p>
      </dgm:t>
    </dgm:pt>
    <dgm:pt modelId="{4C6232C4-0E1F-4571-9CFF-2074F6BC0EE9}" type="parTrans" cxnId="{7E779347-02EF-4E30-8042-A0D2A68CAAC0}">
      <dgm:prSet/>
      <dgm:spPr/>
      <dgm:t>
        <a:bodyPr/>
        <a:lstStyle/>
        <a:p>
          <a:endParaRPr lang="en-US"/>
        </a:p>
      </dgm:t>
    </dgm:pt>
    <dgm:pt modelId="{F103D3B5-0884-46DA-A87E-1A46BD3DCDB6}" type="sibTrans" cxnId="{7E779347-02EF-4E30-8042-A0D2A68CAAC0}">
      <dgm:prSet/>
      <dgm:spPr/>
      <dgm:t>
        <a:bodyPr/>
        <a:lstStyle/>
        <a:p>
          <a:endParaRPr lang="en-US"/>
        </a:p>
      </dgm:t>
    </dgm:pt>
    <dgm:pt modelId="{B7F36A19-6415-4DD2-A45B-7FBAE5B2AEC6}">
      <dgm:prSet phldrT="[Text]"/>
      <dgm:spPr/>
      <dgm:t>
        <a:bodyPr/>
        <a:lstStyle/>
        <a:p>
          <a:pPr>
            <a:buNone/>
          </a:pPr>
          <a:r>
            <a:rPr lang="en-US" u="none" strike="noStrike" dirty="0">
              <a:solidFill>
                <a:schemeClr val="tx1"/>
              </a:solidFill>
              <a:effectLst/>
            </a:rPr>
            <a:t>   Business Forecast</a:t>
          </a:r>
          <a:endParaRPr lang="en-US" dirty="0">
            <a:solidFill>
              <a:schemeClr val="tx1"/>
            </a:solidFill>
          </a:endParaRPr>
        </a:p>
      </dgm:t>
    </dgm:pt>
    <dgm:pt modelId="{8A3FB9FF-25AE-40DC-8DA1-48FF3B22524D}" type="parTrans" cxnId="{CD110E25-C18C-41D8-BA87-01EF89588AED}">
      <dgm:prSet/>
      <dgm:spPr/>
      <dgm:t>
        <a:bodyPr/>
        <a:lstStyle/>
        <a:p>
          <a:endParaRPr lang="en-US"/>
        </a:p>
      </dgm:t>
    </dgm:pt>
    <dgm:pt modelId="{4C3C3FA1-69FA-4727-9630-180EB2E9A301}" type="sibTrans" cxnId="{CD110E25-C18C-41D8-BA87-01EF89588AED}">
      <dgm:prSet/>
      <dgm:spPr/>
      <dgm:t>
        <a:bodyPr/>
        <a:lstStyle/>
        <a:p>
          <a:endParaRPr lang="en-US"/>
        </a:p>
      </dgm:t>
    </dgm:pt>
    <dgm:pt modelId="{4144C554-AE15-4C43-84F6-15E680E291D1}" type="pres">
      <dgm:prSet presAssocID="{2E0CB274-4F75-425D-888C-30DD4A027C36}" presName="linearFlow" presStyleCnt="0">
        <dgm:presLayoutVars>
          <dgm:dir/>
          <dgm:animLvl val="lvl"/>
          <dgm:resizeHandles val="exact"/>
        </dgm:presLayoutVars>
      </dgm:prSet>
      <dgm:spPr/>
    </dgm:pt>
    <dgm:pt modelId="{11B5459F-2F4D-4394-B68E-058B98183328}" type="pres">
      <dgm:prSet presAssocID="{4666299C-C4F7-4835-BB58-D2B622BBE345}" presName="composite" presStyleCnt="0"/>
      <dgm:spPr/>
    </dgm:pt>
    <dgm:pt modelId="{CCCAB7A0-61E3-46C4-9592-E03E7361623D}" type="pres">
      <dgm:prSet presAssocID="{4666299C-C4F7-4835-BB58-D2B622BBE345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1DBF399B-1E17-4535-BCC1-9AD418B038A1}" type="pres">
      <dgm:prSet presAssocID="{4666299C-C4F7-4835-BB58-D2B622BBE345}" presName="descendantText" presStyleLbl="alignAcc1" presStyleIdx="0" presStyleCnt="3">
        <dgm:presLayoutVars>
          <dgm:bulletEnabled val="1"/>
        </dgm:presLayoutVars>
      </dgm:prSet>
      <dgm:spPr/>
    </dgm:pt>
    <dgm:pt modelId="{8C23FC7F-3310-48FC-87B0-3C5B19A77B24}" type="pres">
      <dgm:prSet presAssocID="{971D4057-B2A9-4F2B-ADDA-DC2FA662A775}" presName="sp" presStyleCnt="0"/>
      <dgm:spPr/>
    </dgm:pt>
    <dgm:pt modelId="{F2396D27-66C5-4946-8DF6-CD2A4D1E147B}" type="pres">
      <dgm:prSet presAssocID="{C7AE2F63-CD1C-46E7-A9CC-2DBFE8579439}" presName="composite" presStyleCnt="0"/>
      <dgm:spPr/>
    </dgm:pt>
    <dgm:pt modelId="{0441AD96-76BA-4704-84AF-A4CEA196BB27}" type="pres">
      <dgm:prSet presAssocID="{C7AE2F63-CD1C-46E7-A9CC-2DBFE8579439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9D8A14F7-70FF-479E-94F3-1B24F88E3B9D}" type="pres">
      <dgm:prSet presAssocID="{C7AE2F63-CD1C-46E7-A9CC-2DBFE8579439}" presName="descendantText" presStyleLbl="alignAcc1" presStyleIdx="1" presStyleCnt="3">
        <dgm:presLayoutVars>
          <dgm:bulletEnabled val="1"/>
        </dgm:presLayoutVars>
      </dgm:prSet>
      <dgm:spPr/>
    </dgm:pt>
    <dgm:pt modelId="{2EE1DEFD-C223-4698-B7EC-B9755457F0AC}" type="pres">
      <dgm:prSet presAssocID="{29D1046B-B125-467B-BD17-F9ACDDC492E6}" presName="sp" presStyleCnt="0"/>
      <dgm:spPr/>
    </dgm:pt>
    <dgm:pt modelId="{79A6ED46-EA69-4E36-8676-877FC87ADC27}" type="pres">
      <dgm:prSet presAssocID="{1BDAE424-25D1-4143-AE78-14A04871F4A2}" presName="composite" presStyleCnt="0"/>
      <dgm:spPr/>
    </dgm:pt>
    <dgm:pt modelId="{ABA41322-581D-4D9E-B17D-41D2E9ABE29E}" type="pres">
      <dgm:prSet presAssocID="{1BDAE424-25D1-4143-AE78-14A04871F4A2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F5124FD8-5DFF-4DCC-95B7-E3984EFD03E4}" type="pres">
      <dgm:prSet presAssocID="{1BDAE424-25D1-4143-AE78-14A04871F4A2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CD110E25-C18C-41D8-BA87-01EF89588AED}" srcId="{1BDAE424-25D1-4143-AE78-14A04871F4A2}" destId="{B7F36A19-6415-4DD2-A45B-7FBAE5B2AEC6}" srcOrd="1" destOrd="0" parTransId="{8A3FB9FF-25AE-40DC-8DA1-48FF3B22524D}" sibTransId="{4C3C3FA1-69FA-4727-9630-180EB2E9A301}"/>
    <dgm:cxn modelId="{E6E06C33-BE2F-4831-81B7-D668085F33DB}" type="presOf" srcId="{72F1FE6E-2664-406A-9170-3D9B2117FE03}" destId="{9D8A14F7-70FF-479E-94F3-1B24F88E3B9D}" srcOrd="0" destOrd="0" presId="urn:microsoft.com/office/officeart/2005/8/layout/chevron2"/>
    <dgm:cxn modelId="{748E2A39-5CB0-47F7-9E22-C8D865E0372D}" srcId="{C7AE2F63-CD1C-46E7-A9CC-2DBFE8579439}" destId="{72F1FE6E-2664-406A-9170-3D9B2117FE03}" srcOrd="0" destOrd="0" parTransId="{E0899AD2-D5C4-4C44-BD48-9D8CEC678E17}" sibTransId="{AE146353-3D5C-4B09-87F5-A7D7333B512D}"/>
    <dgm:cxn modelId="{4058CF5C-D4C2-4966-9449-44BC4D8233F9}" type="presOf" srcId="{1BDAE424-25D1-4143-AE78-14A04871F4A2}" destId="{ABA41322-581D-4D9E-B17D-41D2E9ABE29E}" srcOrd="0" destOrd="0" presId="urn:microsoft.com/office/officeart/2005/8/layout/chevron2"/>
    <dgm:cxn modelId="{7E779347-02EF-4E30-8042-A0D2A68CAAC0}" srcId="{1BDAE424-25D1-4143-AE78-14A04871F4A2}" destId="{9AF3E02A-529A-4FA9-9EED-6C8AA039EAA2}" srcOrd="0" destOrd="0" parTransId="{4C6232C4-0E1F-4571-9CFF-2074F6BC0EE9}" sibTransId="{F103D3B5-0884-46DA-A87E-1A46BD3DCDB6}"/>
    <dgm:cxn modelId="{B152856D-34B2-4484-8688-14F8B88D4D08}" type="presOf" srcId="{C7AE2F63-CD1C-46E7-A9CC-2DBFE8579439}" destId="{0441AD96-76BA-4704-84AF-A4CEA196BB27}" srcOrd="0" destOrd="0" presId="urn:microsoft.com/office/officeart/2005/8/layout/chevron2"/>
    <dgm:cxn modelId="{1ABBD772-867A-41A2-A84F-DC10F30719FF}" type="presOf" srcId="{B7F36A19-6415-4DD2-A45B-7FBAE5B2AEC6}" destId="{F5124FD8-5DFF-4DCC-95B7-E3984EFD03E4}" srcOrd="0" destOrd="1" presId="urn:microsoft.com/office/officeart/2005/8/layout/chevron2"/>
    <dgm:cxn modelId="{375FAE53-5382-4860-819B-A5CDD7F0C33F}" srcId="{4666299C-C4F7-4835-BB58-D2B622BBE345}" destId="{AA4A8D03-F524-48AF-BD2B-B97610E1CBA7}" srcOrd="0" destOrd="0" parTransId="{3225A9B1-E6B5-44F1-A60A-1C92678FA171}" sibTransId="{3DA61770-AD03-4AD9-8150-4DA0F6B42781}"/>
    <dgm:cxn modelId="{83D7E77C-E3D1-47D9-B820-B0CA8D9115F5}" srcId="{2E0CB274-4F75-425D-888C-30DD4A027C36}" destId="{4666299C-C4F7-4835-BB58-D2B622BBE345}" srcOrd="0" destOrd="0" parTransId="{2BB2B804-6E4D-4B50-8176-F0B4D183F035}" sibTransId="{971D4057-B2A9-4F2B-ADDA-DC2FA662A775}"/>
    <dgm:cxn modelId="{875FF49A-F40C-453C-8D8F-31381C8974CE}" type="presOf" srcId="{AA4A8D03-F524-48AF-BD2B-B97610E1CBA7}" destId="{1DBF399B-1E17-4535-BCC1-9AD418B038A1}" srcOrd="0" destOrd="0" presId="urn:microsoft.com/office/officeart/2005/8/layout/chevron2"/>
    <dgm:cxn modelId="{74FC40A5-98AB-4620-9D80-1932C88B5E94}" type="presOf" srcId="{4666299C-C4F7-4835-BB58-D2B622BBE345}" destId="{CCCAB7A0-61E3-46C4-9592-E03E7361623D}" srcOrd="0" destOrd="0" presId="urn:microsoft.com/office/officeart/2005/8/layout/chevron2"/>
    <dgm:cxn modelId="{F4EC6EA9-187A-415C-A1CD-4A678D9A00A9}" srcId="{2E0CB274-4F75-425D-888C-30DD4A027C36}" destId="{1BDAE424-25D1-4143-AE78-14A04871F4A2}" srcOrd="2" destOrd="0" parTransId="{3D634DEF-DC27-460E-BE86-AC67DEACD3B9}" sibTransId="{43AA14A2-A876-4F1E-A4C2-33616B163D13}"/>
    <dgm:cxn modelId="{DA8348B2-AF7A-4A72-A682-2645CFB26C0E}" type="presOf" srcId="{2E0CB274-4F75-425D-888C-30DD4A027C36}" destId="{4144C554-AE15-4C43-84F6-15E680E291D1}" srcOrd="0" destOrd="0" presId="urn:microsoft.com/office/officeart/2005/8/layout/chevron2"/>
    <dgm:cxn modelId="{5832CDBB-513E-4057-BEAD-7175762B0926}" type="presOf" srcId="{9AF3E02A-529A-4FA9-9EED-6C8AA039EAA2}" destId="{F5124FD8-5DFF-4DCC-95B7-E3984EFD03E4}" srcOrd="0" destOrd="0" presId="urn:microsoft.com/office/officeart/2005/8/layout/chevron2"/>
    <dgm:cxn modelId="{15C41AE3-0DB4-448B-A7E5-169BCCE044ED}" srcId="{2E0CB274-4F75-425D-888C-30DD4A027C36}" destId="{C7AE2F63-CD1C-46E7-A9CC-2DBFE8579439}" srcOrd="1" destOrd="0" parTransId="{BECCE86F-A28F-462A-8A66-C9D6BFDA67C5}" sibTransId="{29D1046B-B125-467B-BD17-F9ACDDC492E6}"/>
    <dgm:cxn modelId="{71D82759-9E30-44A3-A0C2-87FF54FBC9E6}" type="presParOf" srcId="{4144C554-AE15-4C43-84F6-15E680E291D1}" destId="{11B5459F-2F4D-4394-B68E-058B98183328}" srcOrd="0" destOrd="0" presId="urn:microsoft.com/office/officeart/2005/8/layout/chevron2"/>
    <dgm:cxn modelId="{53F151AE-B6B6-485F-9773-53BA006919A2}" type="presParOf" srcId="{11B5459F-2F4D-4394-B68E-058B98183328}" destId="{CCCAB7A0-61E3-46C4-9592-E03E7361623D}" srcOrd="0" destOrd="0" presId="urn:microsoft.com/office/officeart/2005/8/layout/chevron2"/>
    <dgm:cxn modelId="{7EB6C51E-4B96-462D-9F0C-0EF45466E1F8}" type="presParOf" srcId="{11B5459F-2F4D-4394-B68E-058B98183328}" destId="{1DBF399B-1E17-4535-BCC1-9AD418B038A1}" srcOrd="1" destOrd="0" presId="urn:microsoft.com/office/officeart/2005/8/layout/chevron2"/>
    <dgm:cxn modelId="{1B0FF377-946E-45B5-A9E9-22BAF163F09B}" type="presParOf" srcId="{4144C554-AE15-4C43-84F6-15E680E291D1}" destId="{8C23FC7F-3310-48FC-87B0-3C5B19A77B24}" srcOrd="1" destOrd="0" presId="urn:microsoft.com/office/officeart/2005/8/layout/chevron2"/>
    <dgm:cxn modelId="{687C6D5E-E154-48BB-B50A-BD9497BD7B27}" type="presParOf" srcId="{4144C554-AE15-4C43-84F6-15E680E291D1}" destId="{F2396D27-66C5-4946-8DF6-CD2A4D1E147B}" srcOrd="2" destOrd="0" presId="urn:microsoft.com/office/officeart/2005/8/layout/chevron2"/>
    <dgm:cxn modelId="{8DB73BA8-B3BA-4AB6-81E3-84C9E939FF37}" type="presParOf" srcId="{F2396D27-66C5-4946-8DF6-CD2A4D1E147B}" destId="{0441AD96-76BA-4704-84AF-A4CEA196BB27}" srcOrd="0" destOrd="0" presId="urn:microsoft.com/office/officeart/2005/8/layout/chevron2"/>
    <dgm:cxn modelId="{71C6E9C8-10A5-4367-901F-225076B98A19}" type="presParOf" srcId="{F2396D27-66C5-4946-8DF6-CD2A4D1E147B}" destId="{9D8A14F7-70FF-479E-94F3-1B24F88E3B9D}" srcOrd="1" destOrd="0" presId="urn:microsoft.com/office/officeart/2005/8/layout/chevron2"/>
    <dgm:cxn modelId="{315BA924-A0FB-449D-8DF2-979F60BCB721}" type="presParOf" srcId="{4144C554-AE15-4C43-84F6-15E680E291D1}" destId="{2EE1DEFD-C223-4698-B7EC-B9755457F0AC}" srcOrd="3" destOrd="0" presId="urn:microsoft.com/office/officeart/2005/8/layout/chevron2"/>
    <dgm:cxn modelId="{F72A49F3-DFC4-4702-B8FC-1887F265F1E0}" type="presParOf" srcId="{4144C554-AE15-4C43-84F6-15E680E291D1}" destId="{79A6ED46-EA69-4E36-8676-877FC87ADC27}" srcOrd="4" destOrd="0" presId="urn:microsoft.com/office/officeart/2005/8/layout/chevron2"/>
    <dgm:cxn modelId="{9BDDEBED-51FD-482D-BA25-78F578AFAD40}" type="presParOf" srcId="{79A6ED46-EA69-4E36-8676-877FC87ADC27}" destId="{ABA41322-581D-4D9E-B17D-41D2E9ABE29E}" srcOrd="0" destOrd="0" presId="urn:microsoft.com/office/officeart/2005/8/layout/chevron2"/>
    <dgm:cxn modelId="{16CEA835-1563-446C-9923-1E6A3472AEA6}" type="presParOf" srcId="{79A6ED46-EA69-4E36-8676-877FC87ADC27}" destId="{F5124FD8-5DFF-4DCC-95B7-E3984EFD03E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F12215F-F4ED-48F8-9F94-A49FAE64CD5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7D1CB00-47B3-47C2-AF5D-A4587C0A8E5F}">
      <dgm:prSet phldrT="[Text]" phldr="0"/>
      <dgm:spPr/>
      <dgm:t>
        <a:bodyPr/>
        <a:lstStyle/>
        <a:p>
          <a:r>
            <a:rPr lang="en-US" dirty="0"/>
            <a:t>Country Head</a:t>
          </a:r>
        </a:p>
      </dgm:t>
    </dgm:pt>
    <dgm:pt modelId="{F702009C-6F6A-4079-AC18-57ACAD330E18}" type="parTrans" cxnId="{AA4A8612-A626-4F98-ABBD-2CEF4DF31322}">
      <dgm:prSet/>
      <dgm:spPr/>
      <dgm:t>
        <a:bodyPr/>
        <a:lstStyle/>
        <a:p>
          <a:endParaRPr lang="en-US"/>
        </a:p>
      </dgm:t>
    </dgm:pt>
    <dgm:pt modelId="{6901F2E3-9391-4B43-9833-7975B9625874}" type="sibTrans" cxnId="{AA4A8612-A626-4F98-ABBD-2CEF4DF31322}">
      <dgm:prSet/>
      <dgm:spPr/>
      <dgm:t>
        <a:bodyPr/>
        <a:lstStyle/>
        <a:p>
          <a:endParaRPr lang="en-US"/>
        </a:p>
      </dgm:t>
    </dgm:pt>
    <dgm:pt modelId="{39C75E76-965B-4F99-A8B0-F46C89BAD25B}">
      <dgm:prSet phldrT="[Text]" phldr="0"/>
      <dgm:spPr/>
      <dgm:t>
        <a:bodyPr/>
        <a:lstStyle/>
        <a:p>
          <a:r>
            <a:rPr lang="en-US" dirty="0"/>
            <a:t>Region</a:t>
          </a:r>
        </a:p>
      </dgm:t>
    </dgm:pt>
    <dgm:pt modelId="{178430BC-BA1D-49ED-9F49-6BC86C0784F6}" type="parTrans" cxnId="{C422CA9B-48AD-4C13-974B-C7AD01FDE9F1}">
      <dgm:prSet/>
      <dgm:spPr/>
      <dgm:t>
        <a:bodyPr/>
        <a:lstStyle/>
        <a:p>
          <a:endParaRPr lang="en-US"/>
        </a:p>
      </dgm:t>
    </dgm:pt>
    <dgm:pt modelId="{A2806796-C4E7-426D-954D-B75B9A559BF6}" type="sibTrans" cxnId="{C422CA9B-48AD-4C13-974B-C7AD01FDE9F1}">
      <dgm:prSet/>
      <dgm:spPr/>
      <dgm:t>
        <a:bodyPr/>
        <a:lstStyle/>
        <a:p>
          <a:endParaRPr lang="en-US"/>
        </a:p>
      </dgm:t>
    </dgm:pt>
    <dgm:pt modelId="{48E3CAC4-B4C6-42A4-A63C-82EEA6F06832}">
      <dgm:prSet phldrT="[Text]" phldr="0"/>
      <dgm:spPr/>
      <dgm:t>
        <a:bodyPr/>
        <a:lstStyle/>
        <a:p>
          <a:r>
            <a:rPr lang="en-US" dirty="0"/>
            <a:t>Global Team</a:t>
          </a:r>
        </a:p>
      </dgm:t>
    </dgm:pt>
    <dgm:pt modelId="{D402DBE8-4562-4097-ADDB-548DEB7C9B7E}" type="parTrans" cxnId="{1F518A28-5B4E-4278-9A12-BF8FD4C7D879}">
      <dgm:prSet/>
      <dgm:spPr/>
      <dgm:t>
        <a:bodyPr/>
        <a:lstStyle/>
        <a:p>
          <a:endParaRPr lang="en-US"/>
        </a:p>
      </dgm:t>
    </dgm:pt>
    <dgm:pt modelId="{7AD8377C-D3B3-44FE-B047-7F0CA54E22A1}" type="sibTrans" cxnId="{1F518A28-5B4E-4278-9A12-BF8FD4C7D879}">
      <dgm:prSet/>
      <dgm:spPr/>
      <dgm:t>
        <a:bodyPr/>
        <a:lstStyle/>
        <a:p>
          <a:endParaRPr lang="en-US"/>
        </a:p>
      </dgm:t>
    </dgm:pt>
    <dgm:pt modelId="{ED3D73BD-A82B-4B16-9493-9B4D89015F60}" type="pres">
      <dgm:prSet presAssocID="{6F12215F-F4ED-48F8-9F94-A49FAE64CD55}" presName="rootnode" presStyleCnt="0">
        <dgm:presLayoutVars>
          <dgm:chMax/>
          <dgm:chPref/>
          <dgm:dir/>
          <dgm:animLvl val="lvl"/>
        </dgm:presLayoutVars>
      </dgm:prSet>
      <dgm:spPr/>
    </dgm:pt>
    <dgm:pt modelId="{0916D8FD-CB0E-4A6E-8EF3-48550C280F69}" type="pres">
      <dgm:prSet presAssocID="{17D1CB00-47B3-47C2-AF5D-A4587C0A8E5F}" presName="composite" presStyleCnt="0"/>
      <dgm:spPr/>
    </dgm:pt>
    <dgm:pt modelId="{E7037E24-AF59-4B68-8C23-00FE02F2BC1A}" type="pres">
      <dgm:prSet presAssocID="{17D1CB00-47B3-47C2-AF5D-A4587C0A8E5F}" presName="bentUpArrow1" presStyleLbl="alignImgPlace1" presStyleIdx="0" presStyleCnt="2"/>
      <dgm:spPr/>
    </dgm:pt>
    <dgm:pt modelId="{A3586E8B-D239-4E27-94EF-D0B47C362CF3}" type="pres">
      <dgm:prSet presAssocID="{17D1CB00-47B3-47C2-AF5D-A4587C0A8E5F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C140A30A-9E96-4BBB-B0C3-3F53F4B3717E}" type="pres">
      <dgm:prSet presAssocID="{17D1CB00-47B3-47C2-AF5D-A4587C0A8E5F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CBC4105C-0BD4-4506-910D-86F2A5917BFE}" type="pres">
      <dgm:prSet presAssocID="{6901F2E3-9391-4B43-9833-7975B9625874}" presName="sibTrans" presStyleCnt="0"/>
      <dgm:spPr/>
    </dgm:pt>
    <dgm:pt modelId="{3A5A7114-B239-417F-9DDF-22D998DCDDD1}" type="pres">
      <dgm:prSet presAssocID="{39C75E76-965B-4F99-A8B0-F46C89BAD25B}" presName="composite" presStyleCnt="0"/>
      <dgm:spPr/>
    </dgm:pt>
    <dgm:pt modelId="{1DB578F3-0BDE-4D8C-A1CA-097C65A7DBBF}" type="pres">
      <dgm:prSet presAssocID="{39C75E76-965B-4F99-A8B0-F46C89BAD25B}" presName="bentUpArrow1" presStyleLbl="alignImgPlace1" presStyleIdx="1" presStyleCnt="2"/>
      <dgm:spPr/>
    </dgm:pt>
    <dgm:pt modelId="{FCAA1233-1AB5-4137-8122-53655A66FC16}" type="pres">
      <dgm:prSet presAssocID="{39C75E76-965B-4F99-A8B0-F46C89BAD25B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BBF9FAFF-AC44-4507-B540-B64ABF2685AE}" type="pres">
      <dgm:prSet presAssocID="{39C75E76-965B-4F99-A8B0-F46C89BAD25B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45CCF43C-9A2A-47AB-A420-79A15FB4D3EF}" type="pres">
      <dgm:prSet presAssocID="{A2806796-C4E7-426D-954D-B75B9A559BF6}" presName="sibTrans" presStyleCnt="0"/>
      <dgm:spPr/>
    </dgm:pt>
    <dgm:pt modelId="{A546197C-A34A-4614-B1FE-9CA0CD9BE0AB}" type="pres">
      <dgm:prSet presAssocID="{48E3CAC4-B4C6-42A4-A63C-82EEA6F06832}" presName="composite" presStyleCnt="0"/>
      <dgm:spPr/>
    </dgm:pt>
    <dgm:pt modelId="{82B535C9-4AE2-4C09-909F-66AAA10E7FD2}" type="pres">
      <dgm:prSet presAssocID="{48E3CAC4-B4C6-42A4-A63C-82EEA6F06832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AA4A8612-A626-4F98-ABBD-2CEF4DF31322}" srcId="{6F12215F-F4ED-48F8-9F94-A49FAE64CD55}" destId="{17D1CB00-47B3-47C2-AF5D-A4587C0A8E5F}" srcOrd="0" destOrd="0" parTransId="{F702009C-6F6A-4079-AC18-57ACAD330E18}" sibTransId="{6901F2E3-9391-4B43-9833-7975B9625874}"/>
    <dgm:cxn modelId="{1F518A28-5B4E-4278-9A12-BF8FD4C7D879}" srcId="{6F12215F-F4ED-48F8-9F94-A49FAE64CD55}" destId="{48E3CAC4-B4C6-42A4-A63C-82EEA6F06832}" srcOrd="2" destOrd="0" parTransId="{D402DBE8-4562-4097-ADDB-548DEB7C9B7E}" sibTransId="{7AD8377C-D3B3-44FE-B047-7F0CA54E22A1}"/>
    <dgm:cxn modelId="{7CE4AA28-9567-400C-B9D3-398A053803B2}" type="presOf" srcId="{6F12215F-F4ED-48F8-9F94-A49FAE64CD55}" destId="{ED3D73BD-A82B-4B16-9493-9B4D89015F60}" srcOrd="0" destOrd="0" presId="urn:microsoft.com/office/officeart/2005/8/layout/StepDownProcess"/>
    <dgm:cxn modelId="{AC72F95E-26F3-4447-821E-5704050031E7}" type="presOf" srcId="{48E3CAC4-B4C6-42A4-A63C-82EEA6F06832}" destId="{82B535C9-4AE2-4C09-909F-66AAA10E7FD2}" srcOrd="0" destOrd="0" presId="urn:microsoft.com/office/officeart/2005/8/layout/StepDownProcess"/>
    <dgm:cxn modelId="{6CB5BD72-47E8-46A7-A9E0-E4DC63CEE34B}" type="presOf" srcId="{17D1CB00-47B3-47C2-AF5D-A4587C0A8E5F}" destId="{A3586E8B-D239-4E27-94EF-D0B47C362CF3}" srcOrd="0" destOrd="0" presId="urn:microsoft.com/office/officeart/2005/8/layout/StepDownProcess"/>
    <dgm:cxn modelId="{C422CA9B-48AD-4C13-974B-C7AD01FDE9F1}" srcId="{6F12215F-F4ED-48F8-9F94-A49FAE64CD55}" destId="{39C75E76-965B-4F99-A8B0-F46C89BAD25B}" srcOrd="1" destOrd="0" parTransId="{178430BC-BA1D-49ED-9F49-6BC86C0784F6}" sibTransId="{A2806796-C4E7-426D-954D-B75B9A559BF6}"/>
    <dgm:cxn modelId="{837169D8-433E-417E-AF1D-CF84752DFA56}" type="presOf" srcId="{39C75E76-965B-4F99-A8B0-F46C89BAD25B}" destId="{FCAA1233-1AB5-4137-8122-53655A66FC16}" srcOrd="0" destOrd="0" presId="urn:microsoft.com/office/officeart/2005/8/layout/StepDownProcess"/>
    <dgm:cxn modelId="{EC84C190-D405-40C1-B9E6-C453513048C0}" type="presParOf" srcId="{ED3D73BD-A82B-4B16-9493-9B4D89015F60}" destId="{0916D8FD-CB0E-4A6E-8EF3-48550C280F69}" srcOrd="0" destOrd="0" presId="urn:microsoft.com/office/officeart/2005/8/layout/StepDownProcess"/>
    <dgm:cxn modelId="{22F42849-7405-4538-8C17-76379E1E2EC3}" type="presParOf" srcId="{0916D8FD-CB0E-4A6E-8EF3-48550C280F69}" destId="{E7037E24-AF59-4B68-8C23-00FE02F2BC1A}" srcOrd="0" destOrd="0" presId="urn:microsoft.com/office/officeart/2005/8/layout/StepDownProcess"/>
    <dgm:cxn modelId="{9A0513B6-D948-4CE8-BD7A-85F7181D5303}" type="presParOf" srcId="{0916D8FD-CB0E-4A6E-8EF3-48550C280F69}" destId="{A3586E8B-D239-4E27-94EF-D0B47C362CF3}" srcOrd="1" destOrd="0" presId="urn:microsoft.com/office/officeart/2005/8/layout/StepDownProcess"/>
    <dgm:cxn modelId="{3EF356FE-39C6-4816-857D-89E96FC76B95}" type="presParOf" srcId="{0916D8FD-CB0E-4A6E-8EF3-48550C280F69}" destId="{C140A30A-9E96-4BBB-B0C3-3F53F4B3717E}" srcOrd="2" destOrd="0" presId="urn:microsoft.com/office/officeart/2005/8/layout/StepDownProcess"/>
    <dgm:cxn modelId="{60C77B63-B50F-4B8E-AFA4-0C29E6000853}" type="presParOf" srcId="{ED3D73BD-A82B-4B16-9493-9B4D89015F60}" destId="{CBC4105C-0BD4-4506-910D-86F2A5917BFE}" srcOrd="1" destOrd="0" presId="urn:microsoft.com/office/officeart/2005/8/layout/StepDownProcess"/>
    <dgm:cxn modelId="{8179BF14-FA8B-43C2-BC2A-11055CAB3721}" type="presParOf" srcId="{ED3D73BD-A82B-4B16-9493-9B4D89015F60}" destId="{3A5A7114-B239-417F-9DDF-22D998DCDDD1}" srcOrd="2" destOrd="0" presId="urn:microsoft.com/office/officeart/2005/8/layout/StepDownProcess"/>
    <dgm:cxn modelId="{C8D5705A-A382-4A3B-9F54-A03B11AD3900}" type="presParOf" srcId="{3A5A7114-B239-417F-9DDF-22D998DCDDD1}" destId="{1DB578F3-0BDE-4D8C-A1CA-097C65A7DBBF}" srcOrd="0" destOrd="0" presId="urn:microsoft.com/office/officeart/2005/8/layout/StepDownProcess"/>
    <dgm:cxn modelId="{2E098411-78EB-4817-B6CD-91A9E4F52263}" type="presParOf" srcId="{3A5A7114-B239-417F-9DDF-22D998DCDDD1}" destId="{FCAA1233-1AB5-4137-8122-53655A66FC16}" srcOrd="1" destOrd="0" presId="urn:microsoft.com/office/officeart/2005/8/layout/StepDownProcess"/>
    <dgm:cxn modelId="{765624B0-090A-49BA-81E0-0E9D42E75855}" type="presParOf" srcId="{3A5A7114-B239-417F-9DDF-22D998DCDDD1}" destId="{BBF9FAFF-AC44-4507-B540-B64ABF2685AE}" srcOrd="2" destOrd="0" presId="urn:microsoft.com/office/officeart/2005/8/layout/StepDownProcess"/>
    <dgm:cxn modelId="{E3D1942D-558C-41C3-AF03-FF762639BAF2}" type="presParOf" srcId="{ED3D73BD-A82B-4B16-9493-9B4D89015F60}" destId="{45CCF43C-9A2A-47AB-A420-79A15FB4D3EF}" srcOrd="3" destOrd="0" presId="urn:microsoft.com/office/officeart/2005/8/layout/StepDownProcess"/>
    <dgm:cxn modelId="{0AEF6CD4-28F6-4B72-A35E-DDD859456EC7}" type="presParOf" srcId="{ED3D73BD-A82B-4B16-9493-9B4D89015F60}" destId="{A546197C-A34A-4614-B1FE-9CA0CD9BE0AB}" srcOrd="4" destOrd="0" presId="urn:microsoft.com/office/officeart/2005/8/layout/StepDownProcess"/>
    <dgm:cxn modelId="{F1B87322-CE0C-430F-8AE0-C2735B5585D1}" type="presParOf" srcId="{A546197C-A34A-4614-B1FE-9CA0CD9BE0AB}" destId="{82B535C9-4AE2-4C09-909F-66AAA10E7FD2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AFE1F12-D24D-4BE7-B437-2783DE6EC54D}" type="doc">
      <dgm:prSet loTypeId="urn:microsoft.com/office/officeart/2005/8/layout/matrix2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EA4FB9-B955-436C-ABDC-2899D9765093}">
      <dgm:prSet phldrT="[Text]" phldr="0"/>
      <dgm:spPr/>
      <dgm:t>
        <a:bodyPr/>
        <a:lstStyle/>
        <a:p>
          <a:r>
            <a:rPr lang="en-US" dirty="0"/>
            <a:t>60%</a:t>
          </a:r>
        </a:p>
        <a:p>
          <a:r>
            <a:rPr lang="en-US" dirty="0"/>
            <a:t>Time &amp; Efforts </a:t>
          </a:r>
        </a:p>
      </dgm:t>
    </dgm:pt>
    <dgm:pt modelId="{806E29A4-A5AB-4AB8-870E-BD89A9363467}" type="parTrans" cxnId="{92B325E4-6452-427A-A9F8-007CE439C8F8}">
      <dgm:prSet/>
      <dgm:spPr/>
      <dgm:t>
        <a:bodyPr/>
        <a:lstStyle/>
        <a:p>
          <a:endParaRPr lang="en-US"/>
        </a:p>
      </dgm:t>
    </dgm:pt>
    <dgm:pt modelId="{0793A8FA-8E00-419E-85BC-56CD447D6FDF}" type="sibTrans" cxnId="{92B325E4-6452-427A-A9F8-007CE439C8F8}">
      <dgm:prSet/>
      <dgm:spPr/>
      <dgm:t>
        <a:bodyPr/>
        <a:lstStyle/>
        <a:p>
          <a:endParaRPr lang="en-US"/>
        </a:p>
      </dgm:t>
    </dgm:pt>
    <dgm:pt modelId="{6E659C14-AC8C-4B32-AB24-D7813759C362}">
      <dgm:prSet phldrT="[Text]" phldr="0"/>
      <dgm:spPr/>
      <dgm:t>
        <a:bodyPr/>
        <a:lstStyle/>
        <a:p>
          <a:r>
            <a:rPr lang="en-US" dirty="0"/>
            <a:t>Agile</a:t>
          </a:r>
        </a:p>
        <a:p>
          <a:r>
            <a:rPr lang="en-US" dirty="0"/>
            <a:t>Decision making</a:t>
          </a:r>
        </a:p>
      </dgm:t>
    </dgm:pt>
    <dgm:pt modelId="{56D44397-1C7D-4900-8E96-B6815F1A4452}" type="parTrans" cxnId="{12D0D0F8-4007-4DFC-9FB7-43E34D13AC0E}">
      <dgm:prSet/>
      <dgm:spPr/>
      <dgm:t>
        <a:bodyPr/>
        <a:lstStyle/>
        <a:p>
          <a:endParaRPr lang="en-US"/>
        </a:p>
      </dgm:t>
    </dgm:pt>
    <dgm:pt modelId="{AD7046CF-5EB3-4BBD-B2A2-BEA037316D9F}" type="sibTrans" cxnId="{12D0D0F8-4007-4DFC-9FB7-43E34D13AC0E}">
      <dgm:prSet/>
      <dgm:spPr/>
      <dgm:t>
        <a:bodyPr/>
        <a:lstStyle/>
        <a:p>
          <a:endParaRPr lang="en-US"/>
        </a:p>
      </dgm:t>
    </dgm:pt>
    <dgm:pt modelId="{226D3134-537B-4A04-BAE5-6D94859C266C}">
      <dgm:prSet phldrT="[Text]" phldr="0"/>
      <dgm:spPr/>
      <dgm:t>
        <a:bodyPr/>
        <a:lstStyle/>
        <a:p>
          <a:r>
            <a:rPr lang="en-US" dirty="0"/>
            <a:t>30-40%</a:t>
          </a:r>
        </a:p>
        <a:p>
          <a:r>
            <a:rPr lang="en-US" dirty="0"/>
            <a:t>Resources</a:t>
          </a:r>
        </a:p>
      </dgm:t>
    </dgm:pt>
    <dgm:pt modelId="{E8525AA9-EA4F-44B7-9260-E14F6EB10C75}" type="parTrans" cxnId="{FE62561B-384A-4377-8128-7D7C3F624BFB}">
      <dgm:prSet/>
      <dgm:spPr/>
      <dgm:t>
        <a:bodyPr/>
        <a:lstStyle/>
        <a:p>
          <a:endParaRPr lang="en-US"/>
        </a:p>
      </dgm:t>
    </dgm:pt>
    <dgm:pt modelId="{E2BC23A6-E9E2-4746-BD1D-3A85F21B6536}" type="sibTrans" cxnId="{FE62561B-384A-4377-8128-7D7C3F624BFB}">
      <dgm:prSet/>
      <dgm:spPr/>
      <dgm:t>
        <a:bodyPr/>
        <a:lstStyle/>
        <a:p>
          <a:endParaRPr lang="en-US"/>
        </a:p>
      </dgm:t>
    </dgm:pt>
    <dgm:pt modelId="{63E285CE-2C01-4882-9206-244C47026476}">
      <dgm:prSet phldrT="[Text]" phldr="0"/>
      <dgm:spPr/>
      <dgm:t>
        <a:bodyPr/>
        <a:lstStyle/>
        <a:p>
          <a:r>
            <a:rPr lang="en-US" dirty="0"/>
            <a:t>Current Status &amp; bottle necks</a:t>
          </a:r>
        </a:p>
      </dgm:t>
    </dgm:pt>
    <dgm:pt modelId="{44311313-5828-4C77-8DAD-4770E4366364}" type="parTrans" cxnId="{BC3CE9DC-6AF9-49C4-AFB7-71E6442C770B}">
      <dgm:prSet/>
      <dgm:spPr/>
      <dgm:t>
        <a:bodyPr/>
        <a:lstStyle/>
        <a:p>
          <a:endParaRPr lang="en-US"/>
        </a:p>
      </dgm:t>
    </dgm:pt>
    <dgm:pt modelId="{22514267-9BFB-42E1-B4CF-2C1C3F8A3347}" type="sibTrans" cxnId="{BC3CE9DC-6AF9-49C4-AFB7-71E6442C770B}">
      <dgm:prSet/>
      <dgm:spPr/>
      <dgm:t>
        <a:bodyPr/>
        <a:lstStyle/>
        <a:p>
          <a:endParaRPr lang="en-US"/>
        </a:p>
      </dgm:t>
    </dgm:pt>
    <dgm:pt modelId="{579835BC-DDA6-454F-88E6-ED68395B0F42}" type="pres">
      <dgm:prSet presAssocID="{8AFE1F12-D24D-4BE7-B437-2783DE6EC54D}" presName="matrix" presStyleCnt="0">
        <dgm:presLayoutVars>
          <dgm:chMax val="1"/>
          <dgm:dir/>
          <dgm:resizeHandles val="exact"/>
        </dgm:presLayoutVars>
      </dgm:prSet>
      <dgm:spPr/>
    </dgm:pt>
    <dgm:pt modelId="{DDA1A306-91FB-46D2-983E-7984BA46F045}" type="pres">
      <dgm:prSet presAssocID="{8AFE1F12-D24D-4BE7-B437-2783DE6EC54D}" presName="axisShape" presStyleLbl="bgShp" presStyleIdx="0" presStyleCnt="1"/>
      <dgm:spPr/>
    </dgm:pt>
    <dgm:pt modelId="{B94A943E-68F7-4ED5-B3C8-FE0F65E08C88}" type="pres">
      <dgm:prSet presAssocID="{8AFE1F12-D24D-4BE7-B437-2783DE6EC54D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9ECAE0FA-5FB2-4C49-AE99-53285260423B}" type="pres">
      <dgm:prSet presAssocID="{8AFE1F12-D24D-4BE7-B437-2783DE6EC54D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B323F29-B619-430E-A91A-8730427EA53F}" type="pres">
      <dgm:prSet presAssocID="{8AFE1F12-D24D-4BE7-B437-2783DE6EC54D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F217BCFC-6C36-4965-9B1B-DF1A50886945}" type="pres">
      <dgm:prSet presAssocID="{8AFE1F12-D24D-4BE7-B437-2783DE6EC54D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FE62561B-384A-4377-8128-7D7C3F624BFB}" srcId="{8AFE1F12-D24D-4BE7-B437-2783DE6EC54D}" destId="{226D3134-537B-4A04-BAE5-6D94859C266C}" srcOrd="2" destOrd="0" parTransId="{E8525AA9-EA4F-44B7-9260-E14F6EB10C75}" sibTransId="{E2BC23A6-E9E2-4746-BD1D-3A85F21B6536}"/>
    <dgm:cxn modelId="{4DA38027-FEB1-4BCC-9C3D-F8EAC046FFDD}" type="presOf" srcId="{8AFE1F12-D24D-4BE7-B437-2783DE6EC54D}" destId="{579835BC-DDA6-454F-88E6-ED68395B0F42}" srcOrd="0" destOrd="0" presId="urn:microsoft.com/office/officeart/2005/8/layout/matrix2"/>
    <dgm:cxn modelId="{EEA1005B-1C76-4959-8D7A-3BCAC6920458}" type="presOf" srcId="{63E285CE-2C01-4882-9206-244C47026476}" destId="{F217BCFC-6C36-4965-9B1B-DF1A50886945}" srcOrd="0" destOrd="0" presId="urn:microsoft.com/office/officeart/2005/8/layout/matrix2"/>
    <dgm:cxn modelId="{1D52A14F-3E07-4EC7-AA91-D0F366C94C64}" type="presOf" srcId="{6E659C14-AC8C-4B32-AB24-D7813759C362}" destId="{9ECAE0FA-5FB2-4C49-AE99-53285260423B}" srcOrd="0" destOrd="0" presId="urn:microsoft.com/office/officeart/2005/8/layout/matrix2"/>
    <dgm:cxn modelId="{D6D572A4-6781-4F74-87B8-306E8EA9A6C3}" type="presOf" srcId="{226D3134-537B-4A04-BAE5-6D94859C266C}" destId="{CB323F29-B619-430E-A91A-8730427EA53F}" srcOrd="0" destOrd="0" presId="urn:microsoft.com/office/officeart/2005/8/layout/matrix2"/>
    <dgm:cxn modelId="{896C79C4-7489-46C2-8685-968F6FAE9D17}" type="presOf" srcId="{07EA4FB9-B955-436C-ABDC-2899D9765093}" destId="{B94A943E-68F7-4ED5-B3C8-FE0F65E08C88}" srcOrd="0" destOrd="0" presId="urn:microsoft.com/office/officeart/2005/8/layout/matrix2"/>
    <dgm:cxn modelId="{BC3CE9DC-6AF9-49C4-AFB7-71E6442C770B}" srcId="{8AFE1F12-D24D-4BE7-B437-2783DE6EC54D}" destId="{63E285CE-2C01-4882-9206-244C47026476}" srcOrd="3" destOrd="0" parTransId="{44311313-5828-4C77-8DAD-4770E4366364}" sibTransId="{22514267-9BFB-42E1-B4CF-2C1C3F8A3347}"/>
    <dgm:cxn modelId="{92B325E4-6452-427A-A9F8-007CE439C8F8}" srcId="{8AFE1F12-D24D-4BE7-B437-2783DE6EC54D}" destId="{07EA4FB9-B955-436C-ABDC-2899D9765093}" srcOrd="0" destOrd="0" parTransId="{806E29A4-A5AB-4AB8-870E-BD89A9363467}" sibTransId="{0793A8FA-8E00-419E-85BC-56CD447D6FDF}"/>
    <dgm:cxn modelId="{12D0D0F8-4007-4DFC-9FB7-43E34D13AC0E}" srcId="{8AFE1F12-D24D-4BE7-B437-2783DE6EC54D}" destId="{6E659C14-AC8C-4B32-AB24-D7813759C362}" srcOrd="1" destOrd="0" parTransId="{56D44397-1C7D-4900-8E96-B6815F1A4452}" sibTransId="{AD7046CF-5EB3-4BBD-B2A2-BEA037316D9F}"/>
    <dgm:cxn modelId="{F0741AE3-B968-485F-9C15-883CF9479C79}" type="presParOf" srcId="{579835BC-DDA6-454F-88E6-ED68395B0F42}" destId="{DDA1A306-91FB-46D2-983E-7984BA46F045}" srcOrd="0" destOrd="0" presId="urn:microsoft.com/office/officeart/2005/8/layout/matrix2"/>
    <dgm:cxn modelId="{CFFE99D9-7251-479A-AF48-5F9A7AF95578}" type="presParOf" srcId="{579835BC-DDA6-454F-88E6-ED68395B0F42}" destId="{B94A943E-68F7-4ED5-B3C8-FE0F65E08C88}" srcOrd="1" destOrd="0" presId="urn:microsoft.com/office/officeart/2005/8/layout/matrix2"/>
    <dgm:cxn modelId="{0F0AC512-EB3B-4C16-BEE5-DB6F0449310C}" type="presParOf" srcId="{579835BC-DDA6-454F-88E6-ED68395B0F42}" destId="{9ECAE0FA-5FB2-4C49-AE99-53285260423B}" srcOrd="2" destOrd="0" presId="urn:microsoft.com/office/officeart/2005/8/layout/matrix2"/>
    <dgm:cxn modelId="{E2061C2C-9345-47B2-B888-67AA69BEEE5B}" type="presParOf" srcId="{579835BC-DDA6-454F-88E6-ED68395B0F42}" destId="{CB323F29-B619-430E-A91A-8730427EA53F}" srcOrd="3" destOrd="0" presId="urn:microsoft.com/office/officeart/2005/8/layout/matrix2"/>
    <dgm:cxn modelId="{828C9C50-7A1C-49AF-AF53-944C27D487D2}" type="presParOf" srcId="{579835BC-DDA6-454F-88E6-ED68395B0F42}" destId="{F217BCFC-6C36-4965-9B1B-DF1A50886945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AB7A0-61E3-46C4-9592-E03E7361623D}">
      <dsp:nvSpPr>
        <dsp:cNvPr id="0" name=""/>
        <dsp:cNvSpPr/>
      </dsp:nvSpPr>
      <dsp:spPr>
        <a:xfrm rot="5400000">
          <a:off x="-107972" y="108298"/>
          <a:ext cx="719819" cy="5038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Epidemiology</a:t>
          </a:r>
        </a:p>
      </dsp:txBody>
      <dsp:txXfrm rot="-5400000">
        <a:off x="2" y="252262"/>
        <a:ext cx="503873" cy="215946"/>
      </dsp:txXfrm>
    </dsp:sp>
    <dsp:sp modelId="{1DBF399B-1E17-4535-BCC1-9AD418B038A1}">
      <dsp:nvSpPr>
        <dsp:cNvPr id="0" name=""/>
        <dsp:cNvSpPr/>
      </dsp:nvSpPr>
      <dsp:spPr>
        <a:xfrm rot="5400000">
          <a:off x="1562620" y="-1058422"/>
          <a:ext cx="467882" cy="258537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u="none" strike="noStrike" kern="1200" dirty="0">
              <a:solidFill>
                <a:schemeClr val="tx1"/>
              </a:solidFill>
              <a:effectLst/>
            </a:rPr>
            <a:t>Prevalence of Disease, Patient funnel, Phase 3 trial</a:t>
          </a:r>
          <a:endParaRPr lang="en-US" sz="1200" kern="1200" dirty="0">
            <a:solidFill>
              <a:schemeClr val="tx1"/>
            </a:solidFill>
          </a:endParaRPr>
        </a:p>
      </dsp:txBody>
      <dsp:txXfrm rot="-5400000">
        <a:off x="503873" y="23165"/>
        <a:ext cx="2562537" cy="422202"/>
      </dsp:txXfrm>
    </dsp:sp>
    <dsp:sp modelId="{0441AD96-76BA-4704-84AF-A4CEA196BB27}">
      <dsp:nvSpPr>
        <dsp:cNvPr id="0" name=""/>
        <dsp:cNvSpPr/>
      </dsp:nvSpPr>
      <dsp:spPr>
        <a:xfrm rot="5400000">
          <a:off x="-107972" y="685842"/>
          <a:ext cx="719819" cy="5038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Need Gap</a:t>
          </a:r>
        </a:p>
      </dsp:txBody>
      <dsp:txXfrm rot="-5400000">
        <a:off x="2" y="829806"/>
        <a:ext cx="503873" cy="215946"/>
      </dsp:txXfrm>
    </dsp:sp>
    <dsp:sp modelId="{9D8A14F7-70FF-479E-94F3-1B24F88E3B9D}">
      <dsp:nvSpPr>
        <dsp:cNvPr id="0" name=""/>
        <dsp:cNvSpPr/>
      </dsp:nvSpPr>
      <dsp:spPr>
        <a:xfrm rot="5400000">
          <a:off x="1562620" y="-480877"/>
          <a:ext cx="467882" cy="258537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200" u="none" strike="noStrike" kern="1200" dirty="0">
              <a:solidFill>
                <a:schemeClr val="tx1"/>
              </a:solidFill>
              <a:effectLst/>
            </a:rPr>
            <a:t>Understanding Unmet need in current treatment</a:t>
          </a:r>
          <a:endParaRPr lang="en-US" sz="1200" kern="1200" dirty="0">
            <a:solidFill>
              <a:schemeClr val="tx1"/>
            </a:solidFill>
          </a:endParaRPr>
        </a:p>
      </dsp:txBody>
      <dsp:txXfrm rot="-5400000">
        <a:off x="503873" y="600710"/>
        <a:ext cx="2562537" cy="422202"/>
      </dsp:txXfrm>
    </dsp:sp>
    <dsp:sp modelId="{ABA41322-581D-4D9E-B17D-41D2E9ABE29E}">
      <dsp:nvSpPr>
        <dsp:cNvPr id="0" name=""/>
        <dsp:cNvSpPr/>
      </dsp:nvSpPr>
      <dsp:spPr>
        <a:xfrm rot="5400000">
          <a:off x="-107972" y="1263387"/>
          <a:ext cx="719819" cy="5038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Pricing</a:t>
          </a:r>
        </a:p>
      </dsp:txBody>
      <dsp:txXfrm rot="-5400000">
        <a:off x="2" y="1407351"/>
        <a:ext cx="503873" cy="215946"/>
      </dsp:txXfrm>
    </dsp:sp>
    <dsp:sp modelId="{F5124FD8-5DFF-4DCC-95B7-E3984EFD03E4}">
      <dsp:nvSpPr>
        <dsp:cNvPr id="0" name=""/>
        <dsp:cNvSpPr/>
      </dsp:nvSpPr>
      <dsp:spPr>
        <a:xfrm rot="5400000">
          <a:off x="1562620" y="96666"/>
          <a:ext cx="467882" cy="258537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u="none" strike="noStrike" kern="1200" dirty="0">
              <a:solidFill>
                <a:schemeClr val="tx1"/>
              </a:solidFill>
              <a:effectLst/>
            </a:rPr>
            <a:t>Primary research-Pricing research</a:t>
          </a:r>
          <a:endParaRPr lang="en-US" sz="1200" kern="1200" dirty="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200" u="none" strike="noStrike" kern="1200" dirty="0">
              <a:solidFill>
                <a:schemeClr val="tx1"/>
              </a:solidFill>
              <a:effectLst/>
            </a:rPr>
            <a:t>   Business Forecast</a:t>
          </a:r>
          <a:endParaRPr lang="en-US" sz="1200" kern="1200" dirty="0">
            <a:solidFill>
              <a:schemeClr val="tx1"/>
            </a:solidFill>
          </a:endParaRPr>
        </a:p>
      </dsp:txBody>
      <dsp:txXfrm rot="-5400000">
        <a:off x="503873" y="1178253"/>
        <a:ext cx="2562537" cy="4222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037E24-AF59-4B68-8C23-00FE02F2BC1A}">
      <dsp:nvSpPr>
        <dsp:cNvPr id="0" name=""/>
        <dsp:cNvSpPr/>
      </dsp:nvSpPr>
      <dsp:spPr>
        <a:xfrm rot="5400000">
          <a:off x="672972" y="499658"/>
          <a:ext cx="441904" cy="5030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586E8B-D239-4E27-94EF-D0B47C362CF3}">
      <dsp:nvSpPr>
        <dsp:cNvPr id="0" name=""/>
        <dsp:cNvSpPr/>
      </dsp:nvSpPr>
      <dsp:spPr>
        <a:xfrm>
          <a:off x="555894" y="9798"/>
          <a:ext cx="743907" cy="52071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Country Head</a:t>
          </a:r>
        </a:p>
      </dsp:txBody>
      <dsp:txXfrm>
        <a:off x="581318" y="35222"/>
        <a:ext cx="693059" cy="469862"/>
      </dsp:txXfrm>
    </dsp:sp>
    <dsp:sp modelId="{C140A30A-9E96-4BBB-B0C3-3F53F4B3717E}">
      <dsp:nvSpPr>
        <dsp:cNvPr id="0" name=""/>
        <dsp:cNvSpPr/>
      </dsp:nvSpPr>
      <dsp:spPr>
        <a:xfrm>
          <a:off x="1299801" y="59459"/>
          <a:ext cx="541047" cy="4208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B578F3-0BDE-4D8C-A1CA-097C65A7DBBF}">
      <dsp:nvSpPr>
        <dsp:cNvPr id="0" name=""/>
        <dsp:cNvSpPr/>
      </dsp:nvSpPr>
      <dsp:spPr>
        <a:xfrm rot="5400000">
          <a:off x="1289750" y="1084588"/>
          <a:ext cx="441904" cy="5030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AA1233-1AB5-4137-8122-53655A66FC16}">
      <dsp:nvSpPr>
        <dsp:cNvPr id="0" name=""/>
        <dsp:cNvSpPr/>
      </dsp:nvSpPr>
      <dsp:spPr>
        <a:xfrm>
          <a:off x="1172672" y="594728"/>
          <a:ext cx="743907" cy="52071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Region</a:t>
          </a:r>
        </a:p>
      </dsp:txBody>
      <dsp:txXfrm>
        <a:off x="1198096" y="620152"/>
        <a:ext cx="693059" cy="469862"/>
      </dsp:txXfrm>
    </dsp:sp>
    <dsp:sp modelId="{BBF9FAFF-AC44-4507-B540-B64ABF2685AE}">
      <dsp:nvSpPr>
        <dsp:cNvPr id="0" name=""/>
        <dsp:cNvSpPr/>
      </dsp:nvSpPr>
      <dsp:spPr>
        <a:xfrm>
          <a:off x="1916579" y="644389"/>
          <a:ext cx="541047" cy="4208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B535C9-4AE2-4C09-909F-66AAA10E7FD2}">
      <dsp:nvSpPr>
        <dsp:cNvPr id="0" name=""/>
        <dsp:cNvSpPr/>
      </dsp:nvSpPr>
      <dsp:spPr>
        <a:xfrm>
          <a:off x="1789450" y="1179658"/>
          <a:ext cx="743907" cy="52071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Global Team</a:t>
          </a:r>
        </a:p>
      </dsp:txBody>
      <dsp:txXfrm>
        <a:off x="1814874" y="1205082"/>
        <a:ext cx="693059" cy="4698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A1A306-91FB-46D2-983E-7984BA46F045}">
      <dsp:nvSpPr>
        <dsp:cNvPr id="0" name=""/>
        <dsp:cNvSpPr/>
      </dsp:nvSpPr>
      <dsp:spPr>
        <a:xfrm>
          <a:off x="733701" y="0"/>
          <a:ext cx="2528128" cy="2528128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4A943E-68F7-4ED5-B3C8-FE0F65E08C88}">
      <dsp:nvSpPr>
        <dsp:cNvPr id="0" name=""/>
        <dsp:cNvSpPr/>
      </dsp:nvSpPr>
      <dsp:spPr>
        <a:xfrm>
          <a:off x="898029" y="164328"/>
          <a:ext cx="1011251" cy="101125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60%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Time &amp; Efforts </a:t>
          </a:r>
        </a:p>
      </dsp:txBody>
      <dsp:txXfrm>
        <a:off x="947394" y="213693"/>
        <a:ext cx="912521" cy="912521"/>
      </dsp:txXfrm>
    </dsp:sp>
    <dsp:sp modelId="{9ECAE0FA-5FB2-4C49-AE99-53285260423B}">
      <dsp:nvSpPr>
        <dsp:cNvPr id="0" name=""/>
        <dsp:cNvSpPr/>
      </dsp:nvSpPr>
      <dsp:spPr>
        <a:xfrm>
          <a:off x="2086249" y="164328"/>
          <a:ext cx="1011251" cy="101125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Agile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Decision making</a:t>
          </a:r>
        </a:p>
      </dsp:txBody>
      <dsp:txXfrm>
        <a:off x="2135614" y="213693"/>
        <a:ext cx="912521" cy="912521"/>
      </dsp:txXfrm>
    </dsp:sp>
    <dsp:sp modelId="{CB323F29-B619-430E-A91A-8730427EA53F}">
      <dsp:nvSpPr>
        <dsp:cNvPr id="0" name=""/>
        <dsp:cNvSpPr/>
      </dsp:nvSpPr>
      <dsp:spPr>
        <a:xfrm>
          <a:off x="898029" y="1352548"/>
          <a:ext cx="1011251" cy="101125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30-40%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Resources</a:t>
          </a:r>
        </a:p>
      </dsp:txBody>
      <dsp:txXfrm>
        <a:off x="947394" y="1401913"/>
        <a:ext cx="912521" cy="912521"/>
      </dsp:txXfrm>
    </dsp:sp>
    <dsp:sp modelId="{F217BCFC-6C36-4965-9B1B-DF1A50886945}">
      <dsp:nvSpPr>
        <dsp:cNvPr id="0" name=""/>
        <dsp:cNvSpPr/>
      </dsp:nvSpPr>
      <dsp:spPr>
        <a:xfrm>
          <a:off x="2086249" y="1352548"/>
          <a:ext cx="1011251" cy="101125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Current Status &amp; bottle necks</a:t>
          </a:r>
        </a:p>
      </dsp:txBody>
      <dsp:txXfrm>
        <a:off x="2135614" y="1401913"/>
        <a:ext cx="912521" cy="9125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c70ef4d72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c70ef4d72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c70ef4d72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c70ef4d72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c70ef4d72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c70ef4d72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72523B5D-4BFF-69F4-E466-FBC247C50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c70ef4d726_0_17:notes">
            <a:extLst>
              <a:ext uri="{FF2B5EF4-FFF2-40B4-BE49-F238E27FC236}">
                <a16:creationId xmlns:a16="http://schemas.microsoft.com/office/drawing/2014/main" id="{40DE7110-A8FB-D0BE-6007-0531F59091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c70ef4d726_0_17:notes">
            <a:extLst>
              <a:ext uri="{FF2B5EF4-FFF2-40B4-BE49-F238E27FC236}">
                <a16:creationId xmlns:a16="http://schemas.microsoft.com/office/drawing/2014/main" id="{0FB4E6E8-A85F-0DFE-85A3-A3E1107034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3349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7CB27E3-902E-9FD3-5BAF-F72EBC8FA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c70ef4d726_0_17:notes">
            <a:extLst>
              <a:ext uri="{FF2B5EF4-FFF2-40B4-BE49-F238E27FC236}">
                <a16:creationId xmlns:a16="http://schemas.microsoft.com/office/drawing/2014/main" id="{EE86A5A7-E857-F7E6-3EA1-765A279404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c70ef4d726_0_17:notes">
            <a:extLst>
              <a:ext uri="{FF2B5EF4-FFF2-40B4-BE49-F238E27FC236}">
                <a16:creationId xmlns:a16="http://schemas.microsoft.com/office/drawing/2014/main" id="{98C39D3B-5B26-5B57-5827-E6A1BD92C5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5726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867665F7-CDB7-9B07-7169-92B812E97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c70ef4d726_0_1:notes">
            <a:extLst>
              <a:ext uri="{FF2B5EF4-FFF2-40B4-BE49-F238E27FC236}">
                <a16:creationId xmlns:a16="http://schemas.microsoft.com/office/drawing/2014/main" id="{9AD9C6F9-3491-55B9-1E03-A9F0D58F14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c70ef4d726_0_1:notes">
            <a:extLst>
              <a:ext uri="{FF2B5EF4-FFF2-40B4-BE49-F238E27FC236}">
                <a16:creationId xmlns:a16="http://schemas.microsoft.com/office/drawing/2014/main" id="{3E469FBF-EB4E-3F7F-26B8-65B073D8BE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4795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c70ef4d72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c70ef4d72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c7317dce9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c7317dce9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D0AE37-0820-6CD5-DE78-41D564B00D79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7545388" y="4744720"/>
            <a:ext cx="1592262" cy="3352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IN" sz="2200">
                <a:solidFill>
                  <a:srgbClr val="FF8939">
                    <a:alpha val="50000"/>
                  </a:srgbClr>
                </a:solidFill>
                <a:latin typeface="Aptos" panose="020B0004020202020204" pitchFamily="34" charset="0"/>
              </a:rPr>
              <a:t>RESTRICTED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5" Type="http://schemas.openxmlformats.org/officeDocument/2006/relationships/hyperlink" Target="https://www.iqvia.com/library/white-papers/launch-excellence-viii" TargetMode="Externa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Relationship Id="rId1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10" Type="http://schemas.openxmlformats.org/officeDocument/2006/relationships/image" Target="../media/image15.png"/><Relationship Id="rId4" Type="http://schemas.openxmlformats.org/officeDocument/2006/relationships/diagramData" Target="../diagrams/data3.xml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bg-plai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 title="team-name-bo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44" y="2372900"/>
            <a:ext cx="7490176" cy="1061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 title="name-box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273700" y="1061800"/>
            <a:ext cx="5711474" cy="8337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1582037" y="1247844"/>
            <a:ext cx="3015709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1800" i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Pharma Product Launch with Agentic AI</a:t>
            </a:r>
          </a:p>
        </p:txBody>
      </p:sp>
      <p:sp>
        <p:nvSpPr>
          <p:cNvPr id="63" name="Google Shape;63;p14"/>
          <p:cNvSpPr txBox="1"/>
          <p:nvPr/>
        </p:nvSpPr>
        <p:spPr>
          <a:xfrm>
            <a:off x="3224246" y="2571747"/>
            <a:ext cx="286830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Rajesh Chanana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Ashwini Chavan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i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Google Shape;63;p14">
            <a:extLst>
              <a:ext uri="{FF2B5EF4-FFF2-40B4-BE49-F238E27FC236}">
                <a16:creationId xmlns:a16="http://schemas.microsoft.com/office/drawing/2014/main" id="{9BA477A2-18B0-EB86-47C0-8A8B69FC91C0}"/>
              </a:ext>
            </a:extLst>
          </p:cNvPr>
          <p:cNvSpPr txBox="1"/>
          <p:nvPr/>
        </p:nvSpPr>
        <p:spPr>
          <a:xfrm>
            <a:off x="5595060" y="2571747"/>
            <a:ext cx="286830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Ajit Mahapatra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Ganeshbabu Palanivel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i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Our-soluton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rgbClr val="990033"/>
          </a:solidFill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076642" y="532082"/>
            <a:ext cx="7288639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Problem Statement: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Launch excellence is an rare achievement across globe, only 6% of new launches are excellent, few countries only leverage on full potential</a:t>
            </a:r>
            <a:endParaRPr i="1" dirty="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BC78836-28A7-B303-755F-896C9CF8A3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7687851"/>
              </p:ext>
            </p:extLst>
          </p:nvPr>
        </p:nvGraphicFramePr>
        <p:xfrm>
          <a:off x="103048" y="3044459"/>
          <a:ext cx="3089251" cy="1875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1C1B0CF-3CF7-E576-8C0A-9B94CAF375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5310675"/>
              </p:ext>
            </p:extLst>
          </p:nvPr>
        </p:nvGraphicFramePr>
        <p:xfrm>
          <a:off x="2940825" y="3209851"/>
          <a:ext cx="3089252" cy="17101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5433677-D611-ADC7-EED8-36FBAAC18E4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209175" y="1070270"/>
            <a:ext cx="831777" cy="83177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54600CA4-73E8-0802-0E9F-5CB033070737}"/>
              </a:ext>
            </a:extLst>
          </p:cNvPr>
          <p:cNvSpPr/>
          <p:nvPr/>
        </p:nvSpPr>
        <p:spPr>
          <a:xfrm>
            <a:off x="2411148" y="4464342"/>
            <a:ext cx="1232452" cy="259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E667D4A-2C34-70DF-97DC-721EDAC430B7}"/>
              </a:ext>
            </a:extLst>
          </p:cNvPr>
          <p:cNvSpPr/>
          <p:nvPr/>
        </p:nvSpPr>
        <p:spPr>
          <a:xfrm rot="5400000" flipV="1">
            <a:off x="256076" y="2884082"/>
            <a:ext cx="229978" cy="1457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5C5DB57-55DF-2352-03C6-8DF822E2507F}"/>
              </a:ext>
            </a:extLst>
          </p:cNvPr>
          <p:cNvSpPr txBox="1"/>
          <p:nvPr/>
        </p:nvSpPr>
        <p:spPr>
          <a:xfrm>
            <a:off x="7184517" y="4741224"/>
            <a:ext cx="469789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1.Launch Excellence VIII | IQVIA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BE4E2E-4EF1-B9CE-41EE-438146445E98}"/>
              </a:ext>
            </a:extLst>
          </p:cNvPr>
          <p:cNvSpPr/>
          <p:nvPr/>
        </p:nvSpPr>
        <p:spPr>
          <a:xfrm>
            <a:off x="485716" y="1969925"/>
            <a:ext cx="1363828" cy="5464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&gt; 600 Steps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4D99A10-47D1-2C00-A4C6-5EAC13D945D3}"/>
              </a:ext>
            </a:extLst>
          </p:cNvPr>
          <p:cNvSpPr/>
          <p:nvPr/>
        </p:nvSpPr>
        <p:spPr>
          <a:xfrm>
            <a:off x="2411148" y="1969925"/>
            <a:ext cx="1363828" cy="5464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Multiple Stakeholders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5CAC419-C717-04A9-3FDC-A75969407229}"/>
              </a:ext>
            </a:extLst>
          </p:cNvPr>
          <p:cNvSpPr/>
          <p:nvPr/>
        </p:nvSpPr>
        <p:spPr>
          <a:xfrm>
            <a:off x="4389546" y="1975045"/>
            <a:ext cx="1640531" cy="5464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Unavailability of one platform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EE50399-F38B-675C-02E8-0A09114674BB}"/>
              </a:ext>
            </a:extLst>
          </p:cNvPr>
          <p:cNvSpPr/>
          <p:nvPr/>
        </p:nvSpPr>
        <p:spPr>
          <a:xfrm>
            <a:off x="6568644" y="1969925"/>
            <a:ext cx="1640531" cy="5464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 consuming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A828CB4-E169-39A8-7694-B72003C8DE25}"/>
              </a:ext>
            </a:extLst>
          </p:cNvPr>
          <p:cNvSpPr/>
          <p:nvPr/>
        </p:nvSpPr>
        <p:spPr>
          <a:xfrm>
            <a:off x="0" y="2670537"/>
            <a:ext cx="1418418" cy="3911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Business Case Preparation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DA0AEE8-8B77-FE1A-79F5-C6F9273A334A}"/>
              </a:ext>
            </a:extLst>
          </p:cNvPr>
          <p:cNvSpPr/>
          <p:nvPr/>
        </p:nvSpPr>
        <p:spPr>
          <a:xfrm>
            <a:off x="6420857" y="3227120"/>
            <a:ext cx="2144660" cy="5464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Need for Integrated eco system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Graphic spid="4" grpId="0">
        <p:bldAsOne/>
      </p:bldGraphic>
      <p:bldP spid="7" grpId="0" animBg="1"/>
      <p:bldP spid="14" grpId="0" animBg="1"/>
      <p:bldP spid="32" grpId="0" animBg="1"/>
      <p:bldP spid="3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heres-how-b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1271599" y="1356047"/>
            <a:ext cx="43599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Here’s How</a:t>
            </a:r>
            <a:endParaRPr sz="2300" i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92E0A57-5049-F1D5-54A9-1B33ACEA6F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4"/>
          <a:stretch>
            <a:fillRect/>
          </a:stretch>
        </p:blipFill>
        <p:spPr bwMode="auto">
          <a:xfrm>
            <a:off x="0" y="-27348"/>
            <a:ext cx="3064506" cy="2766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EAE61E2-F7C2-D218-271B-47371AA8A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19598"/>
            <a:ext cx="5592417" cy="184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B5C95D9A-0847-83E5-F8B7-6E0BEFF84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126" y="18139"/>
            <a:ext cx="5062745" cy="2721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B8FAB14F-36AF-E645-3F97-74E34A0EA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heres-how-bg.png">
            <a:extLst>
              <a:ext uri="{FF2B5EF4-FFF2-40B4-BE49-F238E27FC236}">
                <a16:creationId xmlns:a16="http://schemas.microsoft.com/office/drawing/2014/main" id="{5D9ABDA6-334D-B802-4237-C4C10800832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1FE2544E-6074-D8C1-5EEE-87F1869DF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15562" cy="5123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058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039C35C0-DD17-4311-C494-C4CA058E1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heres-how-bg.png">
            <a:extLst>
              <a:ext uri="{FF2B5EF4-FFF2-40B4-BE49-F238E27FC236}">
                <a16:creationId xmlns:a16="http://schemas.microsoft.com/office/drawing/2014/main" id="{672E3FD2-EABB-4003-8E66-86158186AEC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>
            <a:extLst>
              <a:ext uri="{FF2B5EF4-FFF2-40B4-BE49-F238E27FC236}">
                <a16:creationId xmlns:a16="http://schemas.microsoft.com/office/drawing/2014/main" id="{43E3F352-52E1-A51A-EFB8-A81BD9C070E8}"/>
              </a:ext>
            </a:extLst>
          </p:cNvPr>
          <p:cNvSpPr txBox="1"/>
          <p:nvPr/>
        </p:nvSpPr>
        <p:spPr>
          <a:xfrm>
            <a:off x="1271599" y="1356047"/>
            <a:ext cx="43599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Here’s How</a:t>
            </a:r>
            <a:endParaRPr sz="2300" i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C199E2A-B117-ACE1-E587-0ACDE205D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0445"/>
            <a:ext cx="3909391" cy="315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FB919310-2948-9520-C97F-EBBDBBFC5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8532" y="1450445"/>
            <a:ext cx="5012460" cy="315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B538780-AF81-2B8C-F9BD-FE020E512225}"/>
              </a:ext>
            </a:extLst>
          </p:cNvPr>
          <p:cNvSpPr/>
          <p:nvPr/>
        </p:nvSpPr>
        <p:spPr>
          <a:xfrm>
            <a:off x="1604510" y="1072457"/>
            <a:ext cx="1363828" cy="28359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59D854-9541-2D40-E01B-63F634A151A6}"/>
              </a:ext>
            </a:extLst>
          </p:cNvPr>
          <p:cNvSpPr/>
          <p:nvPr/>
        </p:nvSpPr>
        <p:spPr>
          <a:xfrm>
            <a:off x="6281165" y="1072457"/>
            <a:ext cx="1363828" cy="28359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008213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7311B06E-A335-A9F9-98A1-EE4A7A4534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Our-soluton-bg.png">
            <a:extLst>
              <a:ext uri="{FF2B5EF4-FFF2-40B4-BE49-F238E27FC236}">
                <a16:creationId xmlns:a16="http://schemas.microsoft.com/office/drawing/2014/main" id="{D22D502C-C445-DC91-301A-CA970CF9618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>
            <a:extLst>
              <a:ext uri="{FF2B5EF4-FFF2-40B4-BE49-F238E27FC236}">
                <a16:creationId xmlns:a16="http://schemas.microsoft.com/office/drawing/2014/main" id="{50527F38-8CF8-CBFD-74B2-176B1D896DA4}"/>
              </a:ext>
            </a:extLst>
          </p:cNvPr>
          <p:cNvSpPr txBox="1"/>
          <p:nvPr/>
        </p:nvSpPr>
        <p:spPr>
          <a:xfrm>
            <a:off x="2392075" y="1301927"/>
            <a:ext cx="43599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i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Business Impact</a:t>
            </a:r>
            <a:endParaRPr sz="2300" i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BD5D044-6B27-80F2-B353-EB3A454937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6697268"/>
              </p:ext>
            </p:extLst>
          </p:nvPr>
        </p:nvGraphicFramePr>
        <p:xfrm>
          <a:off x="-715617" y="1944177"/>
          <a:ext cx="3995530" cy="25281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4" name="Picture 23">
            <a:extLst>
              <a:ext uri="{FF2B5EF4-FFF2-40B4-BE49-F238E27FC236}">
                <a16:creationId xmlns:a16="http://schemas.microsoft.com/office/drawing/2014/main" id="{1864DE67-793C-C40C-E09A-11C79B774C6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3258" t="23060" r="86698" b="54157"/>
          <a:stretch>
            <a:fillRect/>
          </a:stretch>
        </p:blipFill>
        <p:spPr>
          <a:xfrm>
            <a:off x="2664702" y="2721699"/>
            <a:ext cx="918395" cy="1171867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F331BA85-6DAC-508F-5082-924904BC4C19}"/>
              </a:ext>
            </a:extLst>
          </p:cNvPr>
          <p:cNvSpPr/>
          <p:nvPr/>
        </p:nvSpPr>
        <p:spPr>
          <a:xfrm>
            <a:off x="3622307" y="2716841"/>
            <a:ext cx="1363828" cy="11718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EXPEDITE THE LAUNCH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69E504-B3B3-9F80-53A4-5A1DBD46F69D}"/>
              </a:ext>
            </a:extLst>
          </p:cNvPr>
          <p:cNvSpPr/>
          <p:nvPr/>
        </p:nvSpPr>
        <p:spPr>
          <a:xfrm>
            <a:off x="6602353" y="2716840"/>
            <a:ext cx="1363828" cy="11718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Business Profitability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AA570C2-77F2-B98C-2175-113C6E94EAAD}"/>
              </a:ext>
            </a:extLst>
          </p:cNvPr>
          <p:cNvSpPr/>
          <p:nvPr/>
        </p:nvSpPr>
        <p:spPr>
          <a:xfrm>
            <a:off x="5025345" y="3237359"/>
            <a:ext cx="1232452" cy="259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FE43E5A-8D0C-C0DF-8718-68FE49C1A183}"/>
              </a:ext>
            </a:extLst>
          </p:cNvPr>
          <p:cNvSpPr/>
          <p:nvPr/>
        </p:nvSpPr>
        <p:spPr>
          <a:xfrm rot="16200000">
            <a:off x="6005943" y="3153844"/>
            <a:ext cx="1232452" cy="259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A77C14-4639-F427-4E06-CCB620F485C1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47011" t="45089" r="40677" b="30950"/>
          <a:stretch>
            <a:fillRect/>
          </a:stretch>
        </p:blipFill>
        <p:spPr>
          <a:xfrm>
            <a:off x="1057941" y="2937428"/>
            <a:ext cx="392556" cy="42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011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5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 title="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128</Words>
  <Application>Microsoft Office PowerPoint</Application>
  <PresentationFormat>On-screen Show (16:9)</PresentationFormat>
  <Paragraphs>38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Roboto</vt:lpstr>
      <vt:lpstr>Aptos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Ashwini Chavan</dc:creator>
  <cp:lastModifiedBy>Ashwini Chavan</cp:lastModifiedBy>
  <cp:revision>6</cp:revision>
  <dcterms:modified xsi:type="dcterms:W3CDTF">2026-02-11T11:19:06Z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c76c141-ac86-40e5-abf2-c6f60e474cee_Enabled">
    <vt:lpwstr>true</vt:lpwstr>
  </property>
  <property fmtid="{D5CDD505-2E9C-101B-9397-08002B2CF9AE}" pid="3" name="MSIP_Label_2c76c141-ac86-40e5-abf2-c6f60e474cee_SetDate">
    <vt:lpwstr>2026-02-11T05:50:27Z</vt:lpwstr>
  </property>
  <property fmtid="{D5CDD505-2E9C-101B-9397-08002B2CF9AE}" pid="4" name="MSIP_Label_2c76c141-ac86-40e5-abf2-c6f60e474cee_Method">
    <vt:lpwstr>Standard</vt:lpwstr>
  </property>
  <property fmtid="{D5CDD505-2E9C-101B-9397-08002B2CF9AE}" pid="5" name="MSIP_Label_2c76c141-ac86-40e5-abf2-c6f60e474cee_Name">
    <vt:lpwstr>2c76c141-ac86-40e5-abf2-c6f60e474cee</vt:lpwstr>
  </property>
  <property fmtid="{D5CDD505-2E9C-101B-9397-08002B2CF9AE}" pid="6" name="MSIP_Label_2c76c141-ac86-40e5-abf2-c6f60e474cee_SiteId">
    <vt:lpwstr>fcb2b37b-5da0-466b-9b83-0014b67a7c78</vt:lpwstr>
  </property>
  <property fmtid="{D5CDD505-2E9C-101B-9397-08002B2CF9AE}" pid="7" name="MSIP_Label_2c76c141-ac86-40e5-abf2-c6f60e474cee_ActionId">
    <vt:lpwstr>c380623f-5a48-4662-8bed-eebfae468edd</vt:lpwstr>
  </property>
  <property fmtid="{D5CDD505-2E9C-101B-9397-08002B2CF9AE}" pid="8" name="MSIP_Label_2c76c141-ac86-40e5-abf2-c6f60e474cee_ContentBits">
    <vt:lpwstr>2</vt:lpwstr>
  </property>
  <property fmtid="{D5CDD505-2E9C-101B-9397-08002B2CF9AE}" pid="9" name="MSIP_Label_2c76c141-ac86-40e5-abf2-c6f60e474cee_Tag">
    <vt:lpwstr>10, 3, 0, 1</vt:lpwstr>
  </property>
  <property fmtid="{D5CDD505-2E9C-101B-9397-08002B2CF9AE}" pid="10" name="ClassificationContentMarkingFooterLocations">
    <vt:lpwstr>Simple Light:3</vt:lpwstr>
  </property>
  <property fmtid="{D5CDD505-2E9C-101B-9397-08002B2CF9AE}" pid="11" name="ClassificationContentMarkingFooterText">
    <vt:lpwstr>RESTRICTED</vt:lpwstr>
  </property>
</Properties>
</file>

<file path=docProps/thumbnail.jpeg>
</file>